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9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39E0-CF16-47B6-A974-0C90457759D9}" type="datetimeFigureOut">
              <a:rPr lang="en-IN" smtClean="0"/>
              <a:t>01-02-2019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6DCD-33ED-45CB-90D2-2AE9B8BC4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858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39E0-CF16-47B6-A974-0C90457759D9}" type="datetimeFigureOut">
              <a:rPr lang="en-IN" smtClean="0"/>
              <a:t>01-02-2019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6DCD-33ED-45CB-90D2-2AE9B8BC4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4845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39E0-CF16-47B6-A974-0C90457759D9}" type="datetimeFigureOut">
              <a:rPr lang="en-IN" smtClean="0"/>
              <a:t>01-02-2019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6DCD-33ED-45CB-90D2-2AE9B8BC4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4416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39E0-CF16-47B6-A974-0C90457759D9}" type="datetimeFigureOut">
              <a:rPr lang="en-IN" smtClean="0"/>
              <a:t>01-02-2019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6DCD-33ED-45CB-90D2-2AE9B8BC4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851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39E0-CF16-47B6-A974-0C90457759D9}" type="datetimeFigureOut">
              <a:rPr lang="en-IN" smtClean="0"/>
              <a:t>01-02-2019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6DCD-33ED-45CB-90D2-2AE9B8BC4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98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39E0-CF16-47B6-A974-0C90457759D9}" type="datetimeFigureOut">
              <a:rPr lang="en-IN" smtClean="0"/>
              <a:t>01-02-2019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6DCD-33ED-45CB-90D2-2AE9B8BC4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39E0-CF16-47B6-A974-0C90457759D9}" type="datetimeFigureOut">
              <a:rPr lang="en-IN" smtClean="0"/>
              <a:t>01-02-2019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6DCD-33ED-45CB-90D2-2AE9B8BC4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24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39E0-CF16-47B6-A974-0C90457759D9}" type="datetimeFigureOut">
              <a:rPr lang="en-IN" smtClean="0"/>
              <a:t>01-02-2019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6DCD-33ED-45CB-90D2-2AE9B8BC4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0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39E0-CF16-47B6-A974-0C90457759D9}" type="datetimeFigureOut">
              <a:rPr lang="en-IN" smtClean="0"/>
              <a:t>01-02-2019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6DCD-33ED-45CB-90D2-2AE9B8BC4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1155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39E0-CF16-47B6-A974-0C90457759D9}" type="datetimeFigureOut">
              <a:rPr lang="en-IN" smtClean="0"/>
              <a:t>01-02-2019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6DCD-33ED-45CB-90D2-2AE9B8BC4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0164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39E0-CF16-47B6-A974-0C90457759D9}" type="datetimeFigureOut">
              <a:rPr lang="en-IN" smtClean="0"/>
              <a:t>01-02-2019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6DCD-33ED-45CB-90D2-2AE9B8BC4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9759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639E0-CF16-47B6-A974-0C90457759D9}" type="datetimeFigureOut">
              <a:rPr lang="en-IN" smtClean="0"/>
              <a:t>01-02-2019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16DCD-33ED-45CB-90D2-2AE9B8BC4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9475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5813" y="504201"/>
            <a:ext cx="9144000" cy="835129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Neural Image Style Transfer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5615" y="1704871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IN" dirty="0" smtClean="0"/>
              <a:t>Team members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err="1" smtClean="0"/>
              <a:t>Ramanpreet</a:t>
            </a:r>
            <a:r>
              <a:rPr lang="en-IN" dirty="0" smtClean="0"/>
              <a:t> Singh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err="1" smtClean="0"/>
              <a:t>Rishab</a:t>
            </a:r>
            <a:r>
              <a:rPr lang="en-IN" dirty="0" smtClean="0"/>
              <a:t> Sharma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 smtClean="0"/>
              <a:t>Pushpneet Singh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1" t="42443" r="22770" b="28104"/>
          <a:stretch/>
        </p:blipFill>
        <p:spPr>
          <a:xfrm>
            <a:off x="8708163" y="3679170"/>
            <a:ext cx="3142363" cy="21576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3" t="20089" r="51402" b="51061"/>
          <a:stretch/>
        </p:blipFill>
        <p:spPr>
          <a:xfrm>
            <a:off x="476781" y="3700742"/>
            <a:ext cx="3016729" cy="2110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6" t="19636" r="23024" b="51515"/>
          <a:stretch/>
        </p:blipFill>
        <p:spPr>
          <a:xfrm>
            <a:off x="4435269" y="3679170"/>
            <a:ext cx="3115515" cy="21405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49055" y="4004554"/>
            <a:ext cx="786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 smtClean="0"/>
              <a:t>+</a:t>
            </a:r>
            <a:endParaRPr lang="en-IN" sz="6000" dirty="0"/>
          </a:p>
        </p:txBody>
      </p:sp>
      <p:sp>
        <p:nvSpPr>
          <p:cNvPr id="9" name="TextBox 8"/>
          <p:cNvSpPr txBox="1"/>
          <p:nvPr/>
        </p:nvSpPr>
        <p:spPr>
          <a:xfrm>
            <a:off x="7813152" y="3958387"/>
            <a:ext cx="13587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02788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4759" y="564023"/>
            <a:ext cx="101438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Style Transfer will use the features found in the VGG 19 </a:t>
            </a:r>
            <a:r>
              <a:rPr lang="en-US" dirty="0" err="1"/>
              <a:t>cnn</a:t>
            </a:r>
            <a:r>
              <a:rPr lang="en-US" dirty="0"/>
              <a:t> model , which is comprised of a series of convolutional and pooling layers, and a few fully connected layers. Style Transfer relies on </a:t>
            </a:r>
            <a:r>
              <a:rPr lang="en-US" dirty="0" err="1"/>
              <a:t>seperating</a:t>
            </a:r>
            <a:r>
              <a:rPr lang="en-US" dirty="0"/>
              <a:t> the content and style of an image. Given one content image and one style image, we aim to create a new, target image which should contain our desired content and style components</a:t>
            </a:r>
            <a:r>
              <a:rPr lang="en-US" dirty="0" smtClean="0"/>
              <a:t>.</a:t>
            </a:r>
          </a:p>
          <a:p>
            <a:endParaRPr lang="en-I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Objects and their arrangement are similar to that of the content image</a:t>
            </a:r>
            <a:r>
              <a:rPr lang="en-US" dirty="0" smtClean="0"/>
              <a:t>.</a:t>
            </a:r>
          </a:p>
          <a:p>
            <a:pPr lvl="0"/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Style, colors and textures are similar to that of the style image.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0"/>
          <a:stretch/>
        </p:blipFill>
        <p:spPr>
          <a:xfrm>
            <a:off x="2085173" y="2777383"/>
            <a:ext cx="6727187" cy="388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3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865" y="905854"/>
            <a:ext cx="10015671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4670">
              <a:lnSpc>
                <a:spcPct val="115000"/>
              </a:lnSpc>
              <a:spcAft>
                <a:spcPts val="1000"/>
              </a:spcAft>
            </a:pPr>
            <a:r>
              <a:rPr lang="en-US" dirty="0" smtClean="0">
                <a:effectLst/>
                <a:latin typeface="Calibri" panose="020F0502020204030204" pitchFamily="34" charset="0"/>
                <a:ea typeface="Adobe Fan Heiti Std B"/>
                <a:cs typeface="Calibri" panose="020F0502020204030204" pitchFamily="34" charset="0"/>
              </a:rPr>
              <a:t>We will use a </a:t>
            </a:r>
            <a:r>
              <a:rPr lang="en-US" dirty="0" err="1" smtClean="0">
                <a:effectLst/>
                <a:latin typeface="Calibri" panose="020F0502020204030204" pitchFamily="34" charset="0"/>
                <a:ea typeface="Adobe Fan Heiti Std B"/>
                <a:cs typeface="Calibri" panose="020F0502020204030204" pitchFamily="34" charset="0"/>
              </a:rPr>
              <a:t>pretrained</a:t>
            </a:r>
            <a:r>
              <a:rPr lang="en-US" dirty="0" smtClean="0">
                <a:effectLst/>
                <a:latin typeface="Calibri" panose="020F0502020204030204" pitchFamily="34" charset="0"/>
                <a:ea typeface="Adobe Fan Heiti Std B"/>
                <a:cs typeface="Calibri" panose="020F0502020204030204" pitchFamily="34" charset="0"/>
              </a:rPr>
              <a:t> VGG-19 network to extract content or style features from a passed in image .We will then formalize the idea of content and style losses using </a:t>
            </a:r>
            <a:r>
              <a:rPr lang="en-US" dirty="0" err="1" smtClean="0">
                <a:effectLst/>
                <a:latin typeface="Calibri" panose="020F0502020204030204" pitchFamily="34" charset="0"/>
                <a:ea typeface="Adobe Fan Heiti Std B"/>
                <a:cs typeface="Calibri" panose="020F0502020204030204" pitchFamily="34" charset="0"/>
              </a:rPr>
              <a:t>backpropagation</a:t>
            </a:r>
            <a:r>
              <a:rPr lang="en-US" dirty="0" smtClean="0">
                <a:effectLst/>
                <a:latin typeface="Calibri" panose="020F0502020204030204" pitchFamily="34" charset="0"/>
                <a:ea typeface="Adobe Fan Heiti Std B"/>
                <a:cs typeface="Calibri" panose="020F0502020204030204" pitchFamily="34" charset="0"/>
              </a:rPr>
              <a:t> to minimize  the defined loss function between our target and intent image and use those to iteratively update our target image until we get a result that we want .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0" t="7716" r="8411" b="4772"/>
          <a:stretch/>
        </p:blipFill>
        <p:spPr>
          <a:xfrm>
            <a:off x="2418460" y="2272382"/>
            <a:ext cx="7041734" cy="440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6931" y="196553"/>
            <a:ext cx="2700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Result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40" t="31453" r="4037" b="12153"/>
          <a:stretch/>
        </p:blipFill>
        <p:spPr>
          <a:xfrm>
            <a:off x="8392224" y="698042"/>
            <a:ext cx="3701561" cy="31212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2" t="27972" r="4196" b="16240"/>
          <a:stretch/>
        </p:blipFill>
        <p:spPr>
          <a:xfrm>
            <a:off x="532818" y="662872"/>
            <a:ext cx="7797766" cy="30594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49" t="31719" r="10790" b="16624"/>
          <a:stretch/>
        </p:blipFill>
        <p:spPr>
          <a:xfrm>
            <a:off x="8307551" y="3819311"/>
            <a:ext cx="3648808" cy="30153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3" t="26886" r="4333" b="15567"/>
          <a:stretch/>
        </p:blipFill>
        <p:spPr>
          <a:xfrm>
            <a:off x="546931" y="3722324"/>
            <a:ext cx="7760620" cy="31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4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30040" y="1280160"/>
            <a:ext cx="103479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0" b="1" u="sng" dirty="0" smtClean="0"/>
              <a:t>Now </a:t>
            </a:r>
          </a:p>
          <a:p>
            <a:r>
              <a:rPr lang="en-IN" sz="12000" b="1" u="sng" dirty="0" smtClean="0"/>
              <a:t>code</a:t>
            </a:r>
            <a:endParaRPr lang="en-IN" sz="12000" b="1" u="sng" dirty="0"/>
          </a:p>
        </p:txBody>
      </p:sp>
    </p:spTree>
    <p:extLst>
      <p:ext uri="{BB962C8B-B14F-4D97-AF65-F5344CB8AC3E}">
        <p14:creationId xmlns:p14="http://schemas.microsoft.com/office/powerpoint/2010/main" val="300744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180</Words>
  <Application>Microsoft Office PowerPoint</Application>
  <PresentationFormat>Widescreen</PresentationFormat>
  <Paragraphs>16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Adobe Fan Heiti Std B</vt:lpstr>
      <vt:lpstr>Arial</vt:lpstr>
      <vt:lpstr>Calibri</vt:lpstr>
      <vt:lpstr>Calibri Light</vt:lpstr>
      <vt:lpstr>Times New Roman</vt:lpstr>
      <vt:lpstr>Office Theme</vt:lpstr>
      <vt:lpstr>Neural Image Style Transfer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Image Style Transfer</dc:title>
  <dc:creator>pushpneet singh</dc:creator>
  <cp:lastModifiedBy>pushpneet singh</cp:lastModifiedBy>
  <cp:revision>4</cp:revision>
  <dcterms:created xsi:type="dcterms:W3CDTF">2019-02-01T13:55:39Z</dcterms:created>
  <dcterms:modified xsi:type="dcterms:W3CDTF">2019-02-01T15:10:23Z</dcterms:modified>
</cp:coreProperties>
</file>